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Pendahuluan Penelitian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Nama Peneliti</a:t>
            </a:r>
          </a:p>
          <a:p>
            <a:r>
              <a:t>Institusi / Program Studi</a:t>
            </a:r>
          </a:p>
          <a:p>
            <a:r>
              <a:t>Tahun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Latar Belakang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Kondisi</a:t>
            </a:r>
            <a:r>
              <a:rPr dirty="0"/>
              <a:t> </a:t>
            </a:r>
            <a:r>
              <a:rPr dirty="0" err="1"/>
              <a:t>umum</a:t>
            </a:r>
            <a:r>
              <a:rPr dirty="0"/>
              <a:t>/</a:t>
            </a:r>
            <a:r>
              <a:rPr dirty="0" err="1"/>
              <a:t>topik</a:t>
            </a:r>
            <a:r>
              <a:rPr dirty="0"/>
              <a:t> yang </a:t>
            </a:r>
            <a:r>
              <a:rPr dirty="0" err="1"/>
              <a:t>melatarbelakangi</a:t>
            </a:r>
            <a:r>
              <a:rPr dirty="0"/>
              <a:t> </a:t>
            </a:r>
            <a:r>
              <a:rPr dirty="0" err="1"/>
              <a:t>penelitian</a:t>
            </a:r>
            <a:r>
              <a:rPr lang="en-US" dirty="0"/>
              <a:t> :</a:t>
            </a:r>
          </a:p>
          <a:p>
            <a:endParaRPr dirty="0"/>
          </a:p>
          <a:p>
            <a:r>
              <a:rPr dirty="0"/>
              <a:t>Fakta </a:t>
            </a:r>
            <a:r>
              <a:rPr dirty="0" err="1"/>
              <a:t>atau</a:t>
            </a:r>
            <a:r>
              <a:rPr dirty="0"/>
              <a:t> data </a:t>
            </a:r>
            <a:r>
              <a:rPr dirty="0" err="1"/>
              <a:t>pendukung</a:t>
            </a:r>
            <a:endParaRPr dirty="0"/>
          </a:p>
          <a:p>
            <a:r>
              <a:rPr dirty="0"/>
              <a:t>Alasan </a:t>
            </a:r>
            <a:r>
              <a:rPr dirty="0" err="1"/>
              <a:t>pentingnya</a:t>
            </a:r>
            <a:r>
              <a:rPr dirty="0"/>
              <a:t> </a:t>
            </a:r>
            <a:r>
              <a:rPr dirty="0" err="1"/>
              <a:t>penelitian</a:t>
            </a:r>
            <a:r>
              <a:rPr dirty="0"/>
              <a:t> </a:t>
            </a:r>
            <a:r>
              <a:rPr dirty="0" err="1"/>
              <a:t>dilakukan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Rumusan</a:t>
            </a:r>
            <a:r>
              <a:rPr dirty="0"/>
              <a:t> </a:t>
            </a:r>
            <a:r>
              <a:rPr dirty="0" err="1"/>
              <a:t>Masalah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Pertanyaan penelitian utama</a:t>
            </a:r>
          </a:p>
          <a:p>
            <a:r>
              <a:t>- Sub-rumusan masalah (jika ada)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Penelitian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Tujuan umum</a:t>
            </a:r>
          </a:p>
          <a:p>
            <a:r>
              <a:t>- Tujuan khusus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Manfaat Penelitian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Manfaat teoretis (pengembangan ilmu pengetahuan)</a:t>
            </a:r>
          </a:p>
          <a:p>
            <a:r>
              <a:t>- Manfaat praktis (bagi masyarakat, instansi, atau pihak terkait)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Batasan Penelitian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Ruang lingkup penelitian</a:t>
            </a:r>
          </a:p>
          <a:p>
            <a:r>
              <a:t>- Variabel yang diteliti</a:t>
            </a:r>
          </a:p>
          <a:p>
            <a:r>
              <a:t>- Hal-hal yang tidak dibahas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Sistematika Penulisan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Gambaran singkat struktur laporan/skripsi/tesis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97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Pendahuluan Penelitian</vt:lpstr>
      <vt:lpstr>Latar Belakang</vt:lpstr>
      <vt:lpstr>Rumusan Masalah</vt:lpstr>
      <vt:lpstr>Tujuan Penelitian</vt:lpstr>
      <vt:lpstr>Manfaat Penelitian</vt:lpstr>
      <vt:lpstr>Batasan Penelitian</vt:lpstr>
      <vt:lpstr>Sistematika Penulisan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Gen Norman Thomas</dc:creator>
  <cp:keywords/>
  <dc:description>generated using python-pptx</dc:description>
  <cp:lastModifiedBy>lelynorman@gmail.com</cp:lastModifiedBy>
  <cp:revision>2</cp:revision>
  <dcterms:created xsi:type="dcterms:W3CDTF">2013-01-27T09:14:16Z</dcterms:created>
  <dcterms:modified xsi:type="dcterms:W3CDTF">2025-09-23T10:51:13Z</dcterms:modified>
  <cp:category/>
</cp:coreProperties>
</file>